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9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17C1A-7BC8-436C-B5AF-97B4EC4B13D9}" type="datetimeFigureOut">
              <a:rPr lang="en-US" smtClean="0"/>
              <a:t>2/5/2010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70E85-2409-4F48-9DDA-1158DBABAA1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17C1A-7BC8-436C-B5AF-97B4EC4B13D9}" type="datetimeFigureOut">
              <a:rPr lang="en-US" smtClean="0"/>
              <a:t>2/5/2010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70E85-2409-4F48-9DDA-1158DBABAA1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17C1A-7BC8-436C-B5AF-97B4EC4B13D9}" type="datetimeFigureOut">
              <a:rPr lang="en-US" smtClean="0"/>
              <a:t>2/5/2010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70E85-2409-4F48-9DDA-1158DBABAA1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17C1A-7BC8-436C-B5AF-97B4EC4B13D9}" type="datetimeFigureOut">
              <a:rPr lang="en-US" smtClean="0"/>
              <a:t>2/5/2010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70E85-2409-4F48-9DDA-1158DBABAA1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17C1A-7BC8-436C-B5AF-97B4EC4B13D9}" type="datetimeFigureOut">
              <a:rPr lang="en-US" smtClean="0"/>
              <a:t>2/5/2010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70E85-2409-4F48-9DDA-1158DBABAA1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17C1A-7BC8-436C-B5AF-97B4EC4B13D9}" type="datetimeFigureOut">
              <a:rPr lang="en-US" smtClean="0"/>
              <a:t>2/5/2010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70E85-2409-4F48-9DDA-1158DBABAA1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17C1A-7BC8-436C-B5AF-97B4EC4B13D9}" type="datetimeFigureOut">
              <a:rPr lang="en-US" smtClean="0"/>
              <a:t>2/5/2010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70E85-2409-4F48-9DDA-1158DBABAA1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17C1A-7BC8-436C-B5AF-97B4EC4B13D9}" type="datetimeFigureOut">
              <a:rPr lang="en-US" smtClean="0"/>
              <a:t>2/5/2010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70E85-2409-4F48-9DDA-1158DBABAA1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17C1A-7BC8-436C-B5AF-97B4EC4B13D9}" type="datetimeFigureOut">
              <a:rPr lang="en-US" smtClean="0"/>
              <a:t>2/5/2010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70E85-2409-4F48-9DDA-1158DBABAA1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17C1A-7BC8-436C-B5AF-97B4EC4B13D9}" type="datetimeFigureOut">
              <a:rPr lang="en-US" smtClean="0"/>
              <a:t>2/5/2010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70E85-2409-4F48-9DDA-1158DBABAA1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17C1A-7BC8-436C-B5AF-97B4EC4B13D9}" type="datetimeFigureOut">
              <a:rPr lang="en-US" smtClean="0"/>
              <a:t>2/5/2010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70E85-2409-4F48-9DDA-1158DBABAA1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E17C1A-7BC8-436C-B5AF-97B4EC4B13D9}" type="datetimeFigureOut">
              <a:rPr lang="en-US" smtClean="0"/>
              <a:t>2/5/2010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370E85-2409-4F48-9DDA-1158DBABAA1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Box 2"/>
          <p:cNvSpPr txBox="1">
            <a:spLocks noChangeArrowheads="1"/>
          </p:cNvSpPr>
          <p:nvPr/>
        </p:nvSpPr>
        <p:spPr bwMode="auto">
          <a:xfrm>
            <a:off x="533400" y="304800"/>
            <a:ext cx="80772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3600" dirty="0" smtClean="0"/>
              <a:t>Catch a </a:t>
            </a:r>
            <a:r>
              <a:rPr lang="en-US" sz="3600" dirty="0" err="1" smtClean="0"/>
              <a:t>Wave~Think</a:t>
            </a:r>
            <a:r>
              <a:rPr lang="en-US" sz="3600" dirty="0" smtClean="0"/>
              <a:t>-</a:t>
            </a:r>
            <a:r>
              <a:rPr lang="en-US" sz="3600" dirty="0" err="1" smtClean="0"/>
              <a:t>Tac</a:t>
            </a:r>
            <a:r>
              <a:rPr lang="en-US" sz="3600" dirty="0" smtClean="0"/>
              <a:t>-Toe</a:t>
            </a:r>
            <a:endParaRPr lang="en-US" sz="3600" dirty="0"/>
          </a:p>
        </p:txBody>
      </p:sp>
      <p:sp>
        <p:nvSpPr>
          <p:cNvPr id="4099" name="TextBox 3"/>
          <p:cNvSpPr txBox="1">
            <a:spLocks noChangeArrowheads="1"/>
          </p:cNvSpPr>
          <p:nvPr/>
        </p:nvSpPr>
        <p:spPr bwMode="auto">
          <a:xfrm>
            <a:off x="1143000" y="762000"/>
            <a:ext cx="7239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dirty="0"/>
              <a:t>Choose one item from each row to complete.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228600" y="1143000"/>
          <a:ext cx="8229601" cy="531964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22946"/>
                <a:gridCol w="2461189"/>
                <a:gridCol w="2461189"/>
                <a:gridCol w="2384277"/>
              </a:tblGrid>
              <a:tr h="1372488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Topic #</a:t>
                      </a:r>
                      <a:r>
                        <a:rPr lang="en-US" dirty="0" smtClean="0"/>
                        <a:t>1</a:t>
                      </a:r>
                    </a:p>
                    <a:p>
                      <a:pPr algn="ctr"/>
                      <a:r>
                        <a:rPr lang="en-US" dirty="0" smtClean="0"/>
                        <a:t>Waves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Explain how a Tsunami forms and how</a:t>
                      </a:r>
                      <a:r>
                        <a:rPr lang="en-US" baseline="0" dirty="0" smtClean="0"/>
                        <a:t> it causes mass destruction.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Make a video of your</a:t>
                      </a:r>
                      <a:r>
                        <a:rPr lang="en-US" baseline="0" dirty="0" smtClean="0"/>
                        <a:t> domino wave. There should be compressions and rarefactions. Needs to be at least 6’.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Develop a Jeopardy game</a:t>
                      </a:r>
                      <a:r>
                        <a:rPr lang="en-US" baseline="0" dirty="0" smtClean="0"/>
                        <a:t> about waves. Must have 4 categories and 5 dollar amounts (20 ?s)</a:t>
                      </a:r>
                      <a:endParaRPr lang="en-US" dirty="0"/>
                    </a:p>
                  </a:txBody>
                  <a:tcPr/>
                </a:tc>
              </a:tr>
              <a:tr h="2358896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Topic #</a:t>
                      </a:r>
                      <a:r>
                        <a:rPr lang="en-US" dirty="0" smtClean="0"/>
                        <a:t>2</a:t>
                      </a:r>
                    </a:p>
                    <a:p>
                      <a:pPr algn="ctr"/>
                      <a:r>
                        <a:rPr lang="en-US" dirty="0" smtClean="0"/>
                        <a:t>Light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Make a maze out of mirrors and</a:t>
                      </a:r>
                      <a:r>
                        <a:rPr lang="en-US" baseline="0" dirty="0" smtClean="0"/>
                        <a:t> a laser light. Lasers are not allowed in the school, Mrs. Rider will have a laser to use in class.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Draw a diagram of an eye and explain how an</a:t>
                      </a:r>
                      <a:r>
                        <a:rPr lang="en-US" baseline="0" dirty="0" smtClean="0"/>
                        <a:t> image is formed.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Be a designer. Explain how you would use opaque, transparent, and translucent</a:t>
                      </a:r>
                      <a:r>
                        <a:rPr lang="en-US" baseline="0" dirty="0" smtClean="0"/>
                        <a:t> materials in your design. Discuss what happens when the light hits each material.</a:t>
                      </a:r>
                      <a:endParaRPr lang="en-US" dirty="0"/>
                    </a:p>
                  </a:txBody>
                  <a:tcPr/>
                </a:tc>
              </a:tr>
              <a:tr h="1497712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Topic #</a:t>
                      </a:r>
                      <a:r>
                        <a:rPr lang="en-US" dirty="0" smtClean="0"/>
                        <a:t>3</a:t>
                      </a:r>
                    </a:p>
                    <a:p>
                      <a:pPr algn="ctr"/>
                      <a:r>
                        <a:rPr lang="en-US" dirty="0" smtClean="0"/>
                        <a:t>Sound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Create a</a:t>
                      </a:r>
                      <a:r>
                        <a:rPr lang="en-US" baseline="0" dirty="0" smtClean="0"/>
                        <a:t> lab that explains how sound waves travel through a medium.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Pick</a:t>
                      </a:r>
                      <a:r>
                        <a:rPr lang="en-US" baseline="0" dirty="0" smtClean="0"/>
                        <a:t> a musical instrument and </a:t>
                      </a:r>
                      <a:r>
                        <a:rPr lang="en-US" dirty="0" smtClean="0"/>
                        <a:t>explain how it produces sound.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Research the decibel level of everyday sounds and explain</a:t>
                      </a:r>
                      <a:r>
                        <a:rPr lang="en-US" baseline="0" dirty="0" smtClean="0"/>
                        <a:t> which noises can cause hearing loss.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151</TotalTime>
  <Words>193</Words>
  <Application>Microsoft Office PowerPoint</Application>
  <PresentationFormat>On-screen Show (4:3)</PresentationFormat>
  <Paragraphs>17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Phyllis J Rider</dc:creator>
  <cp:lastModifiedBy>Phyllis J Rider</cp:lastModifiedBy>
  <cp:revision>16</cp:revision>
  <dcterms:created xsi:type="dcterms:W3CDTF">2010-02-05T15:52:38Z</dcterms:created>
  <dcterms:modified xsi:type="dcterms:W3CDTF">2010-02-05T18:24:14Z</dcterms:modified>
</cp:coreProperties>
</file>